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9" r:id="rId5"/>
    <p:sldId id="268" r:id="rId6"/>
    <p:sldId id="267" r:id="rId7"/>
    <p:sldId id="266" r:id="rId8"/>
    <p:sldId id="261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1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White" userId="7a675a241ed8eeec" providerId="LiveId" clId="{69796459-5809-4B9F-BFDC-9B4C3A0993E7}"/>
    <pc:docChg chg="addSld delSld modSld sldOrd">
      <pc:chgData name="Mike White" userId="7a675a241ed8eeec" providerId="LiveId" clId="{69796459-5809-4B9F-BFDC-9B4C3A0993E7}" dt="2025-04-01T03:47:28.937" v="104" actId="1076"/>
      <pc:docMkLst>
        <pc:docMk/>
      </pc:docMkLst>
      <pc:sldChg chg="modSp mod">
        <pc:chgData name="Mike White" userId="7a675a241ed8eeec" providerId="LiveId" clId="{69796459-5809-4B9F-BFDC-9B4C3A0993E7}" dt="2025-04-01T03:43:49.025" v="99" actId="20577"/>
        <pc:sldMkLst>
          <pc:docMk/>
          <pc:sldMk cId="644891455" sldId="256"/>
        </pc:sldMkLst>
        <pc:spChg chg="mod">
          <ac:chgData name="Mike White" userId="7a675a241ed8eeec" providerId="LiveId" clId="{69796459-5809-4B9F-BFDC-9B4C3A0993E7}" dt="2025-04-01T03:43:49.025" v="99" actId="20577"/>
          <ac:spMkLst>
            <pc:docMk/>
            <pc:sldMk cId="644891455" sldId="256"/>
            <ac:spMk id="2" creationId="{4FFB4776-C243-BEE4-3907-33B3F1EE31E9}"/>
          </ac:spMkLst>
        </pc:spChg>
      </pc:sldChg>
      <pc:sldChg chg="modSp del mod">
        <pc:chgData name="Mike White" userId="7a675a241ed8eeec" providerId="LiveId" clId="{69796459-5809-4B9F-BFDC-9B4C3A0993E7}" dt="2025-04-01T03:43:42.539" v="89" actId="2696"/>
        <pc:sldMkLst>
          <pc:docMk/>
          <pc:sldMk cId="1418338416" sldId="257"/>
        </pc:sldMkLst>
        <pc:spChg chg="mod">
          <ac:chgData name="Mike White" userId="7a675a241ed8eeec" providerId="LiveId" clId="{69796459-5809-4B9F-BFDC-9B4C3A0993E7}" dt="2025-04-01T03:07:36.817" v="40" actId="115"/>
          <ac:spMkLst>
            <pc:docMk/>
            <pc:sldMk cId="1418338416" sldId="257"/>
            <ac:spMk id="3" creationId="{F81C5496-58B0-DBFF-66AF-21D4F3C1ADB1}"/>
          </ac:spMkLst>
        </pc:spChg>
      </pc:sldChg>
      <pc:sldChg chg="addSp modSp mod">
        <pc:chgData name="Mike White" userId="7a675a241ed8eeec" providerId="LiveId" clId="{69796459-5809-4B9F-BFDC-9B4C3A0993E7}" dt="2025-04-01T03:47:28.937" v="104" actId="1076"/>
        <pc:sldMkLst>
          <pc:docMk/>
          <pc:sldMk cId="2884571490" sldId="267"/>
        </pc:sldMkLst>
        <pc:picChg chg="add mod">
          <ac:chgData name="Mike White" userId="7a675a241ed8eeec" providerId="LiveId" clId="{69796459-5809-4B9F-BFDC-9B4C3A0993E7}" dt="2025-04-01T03:47:28.937" v="104" actId="1076"/>
          <ac:picMkLst>
            <pc:docMk/>
            <pc:sldMk cId="2884571490" sldId="267"/>
            <ac:picMk id="5" creationId="{5572D25A-2B49-A6E4-1D07-F620F40D1068}"/>
          </ac:picMkLst>
        </pc:picChg>
      </pc:sldChg>
      <pc:sldChg chg="modSp add mod ord">
        <pc:chgData name="Mike White" userId="7a675a241ed8eeec" providerId="LiveId" clId="{69796459-5809-4B9F-BFDC-9B4C3A0993E7}" dt="2025-04-01T03:43:27.290" v="88" actId="20577"/>
        <pc:sldMkLst>
          <pc:docMk/>
          <pc:sldMk cId="3439041973" sldId="271"/>
        </pc:sldMkLst>
        <pc:spChg chg="mod">
          <ac:chgData name="Mike White" userId="7a675a241ed8eeec" providerId="LiveId" clId="{69796459-5809-4B9F-BFDC-9B4C3A0993E7}" dt="2025-04-01T03:43:27.290" v="88" actId="20577"/>
          <ac:spMkLst>
            <pc:docMk/>
            <pc:sldMk cId="3439041973" sldId="271"/>
            <ac:spMk id="2" creationId="{0815D3F0-E984-5EF7-6C8C-625A8973AEAA}"/>
          </ac:spMkLst>
        </pc:spChg>
        <pc:spChg chg="mod">
          <ac:chgData name="Mike White" userId="7a675a241ed8eeec" providerId="LiveId" clId="{69796459-5809-4B9F-BFDC-9B4C3A0993E7}" dt="2025-04-01T03:13:12.817" v="46" actId="115"/>
          <ac:spMkLst>
            <pc:docMk/>
            <pc:sldMk cId="3439041973" sldId="271"/>
            <ac:spMk id="3" creationId="{BB9EFCFE-C3CD-F5E8-A7D0-36DB343352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6DC8-ED43-04CA-9BC0-EACEBD253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85488-216C-85CE-B437-E2432E9B1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3D7ED-DD8E-016C-9497-9870BBF3D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7E516-A111-1CA4-9095-4F0058FC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8FB76-3A49-669A-3FD3-A201B208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9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BBF8-9913-A50C-10BA-7DA090F0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E89AF2-F50D-D229-FFBB-85F4606E5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6B599-E43D-AE92-9AD4-2F1A8954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946EC-FF7B-C947-8DA2-570C4973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DC358-0F93-6C08-3C12-3EFB5904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2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6E09D-AC39-4EAE-071B-5BB11468E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367F3-A781-DE15-B816-7E15FC3F5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69A94-C19E-3E4D-0CC5-F441DA8A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74834-F912-77A4-A41A-56D3F060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5A84-1E34-B157-DEE3-831A5AD47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1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6C85-043A-1590-9219-4D960F20A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88593-99C0-D9E8-156A-ED92CF757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111C9-0DD3-5F25-2040-04275816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4C96C-6824-F76F-B223-DA12CB378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8493E-5DB6-2DC7-C637-EFCB9F8E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5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1889-BEF2-96BC-4A80-73080121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0214-9898-6A07-CCC2-DDBACD146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D64CB-901E-D1AD-0C36-BBF9EA22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4C08D-D659-546D-4059-0D592BD5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49B8C-ABCB-3F2B-13A8-70DAF3C2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4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889C5-01BA-696E-ED97-A8955003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0C829-087B-96C0-E499-16853E8D5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260CD-4264-F0D6-81B2-88106470D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72402-72CA-9B82-5865-AA144DB4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3397D-FDF9-3ACB-013C-132AD24E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D7B8D-AB77-0598-C90C-7C695559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58C6D-42F7-93BE-D7D6-C6CA0A70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655D1-DEC5-A5A8-F7AA-FBF456AF0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D975F-3588-E2A8-E55A-C746791EC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1C7D9-16A2-B94A-CF63-CCE1402351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1AD87-D1D1-64CA-4A03-96C0CFA14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988812-C0E1-944A-5874-7ECEFF44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D5E4C3-116C-0CE4-05F8-8AF161ACC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BA18E4-73B2-1A95-67DF-C2F169F1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3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ECE0-B8AD-7323-AE17-C48F7BE8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1013E-CDD5-7FC8-8093-79D1F18A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29ED20-A117-1B34-D697-F0F0DB6D2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6D815-975F-A793-0834-15E083DB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054615-79E7-3F5E-3E1B-4B113041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1EA1B9-D0F0-3AEF-16C7-F50F2896C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AD1CA-5976-C924-A128-86404E0E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472E-C73B-0287-5651-4A34FBC46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21406-FEF6-1C39-D0EE-DB6EE751F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713F1-F996-5CE3-3EC2-6CC9A787D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29B51-8BAE-7DD5-C532-C27AB76C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261D-BDDF-1A43-0CC3-55926975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4EA34-A672-9CDC-9D4C-1EA969EAE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5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13038-C87F-18EC-AF3F-406561376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B2B320-B0E9-ADCE-FDD7-E22C3B944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DB3C6C-10BC-0BA0-9A88-632F69851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DD2C-51BE-8A5B-317A-B930F839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C044F-746F-D2B6-DCEF-969CA47A1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BBB0D-3EA0-1D98-4C97-C2658FB4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C6D78-A3D0-6B29-35A0-342F98B4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7EE80-9B80-9E56-5E40-DEEC9C4E7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596B8-9B7C-09B0-0E61-553236D32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80294B-1CC9-4D5C-B488-F52D35077FC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82EE9-556B-5D90-6A36-7F11784F6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0896C-64D5-46A8-F082-39C7C6B2F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FB6AAB-E685-4C53-BBE7-3458C1ACE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8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B4776-C243-BEE4-3907-33B3F1EE3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/>
              <a:t>ايش اسم هاي المدينة؟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0FDF5-A5D0-3FC1-C141-3605568FCC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9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D3A48-605A-E1A4-D013-93C00BD96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8C31-EEF6-CACD-46E5-2F7EAFB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38BFC-2688-C45A-28A5-F2D88DEBE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1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7E6AE-0D13-32FE-66E6-9FA4CB398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71CD-DDB4-342F-8932-E8503A755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DCCDF-0699-8A44-239D-5911BC58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r>
              <a:rPr lang="ar-EG" dirty="0"/>
              <a:t>تقع على ارتفع 2000 قدم عن سطح البحر</a:t>
            </a:r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6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2E2B4-0509-407A-59EB-798B71201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6F44-E1BA-E9D0-DF29-71CBECBFE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061B8-7412-AE96-D861-8F269A861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r>
              <a:rPr lang="ar-EG" dirty="0"/>
              <a:t>تقع على ارتفع 2000 قدم عن سطح البحر</a:t>
            </a:r>
          </a:p>
          <a:p>
            <a:pPr algn="r" rtl="1"/>
            <a:r>
              <a:rPr lang="ar-EG" dirty="0"/>
              <a:t>تقع عند ملتقى جبال ينبوع (</a:t>
            </a:r>
            <a:r>
              <a:rPr lang="en-US" dirty="0"/>
              <a:t>Spring</a:t>
            </a:r>
            <a:r>
              <a:rPr lang="ar-EG" dirty="0"/>
              <a:t>) وسهل الحوض العظيم (</a:t>
            </a:r>
            <a:r>
              <a:rPr lang="en-US" dirty="0"/>
              <a:t>Great Basin</a:t>
            </a:r>
            <a:r>
              <a:rPr lang="ar-EG" dirty="0"/>
              <a:t>)</a:t>
            </a:r>
            <a:endParaRPr lang="en-US" dirty="0"/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9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8ABF5-F8F9-3469-03AF-3FD33F7A2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1FC65-65A6-49C7-122E-EF34AA95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71A88-6958-2C87-CACE-231B3134A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r>
              <a:rPr lang="ar-EG" dirty="0"/>
              <a:t>تقع على ارتفع 2000 قدم عن سطح البحر</a:t>
            </a:r>
          </a:p>
          <a:p>
            <a:pPr algn="r" rtl="1"/>
            <a:r>
              <a:rPr lang="ar-EG" dirty="0"/>
              <a:t>تقع عند ملتقى جبال ينبوع (</a:t>
            </a:r>
            <a:r>
              <a:rPr lang="en-US" dirty="0"/>
              <a:t>Spring</a:t>
            </a:r>
            <a:r>
              <a:rPr lang="ar-EG" dirty="0"/>
              <a:t>) وسهل الحوض العظيم (</a:t>
            </a:r>
            <a:r>
              <a:rPr lang="en-US" dirty="0"/>
              <a:t>Great Basin</a:t>
            </a:r>
            <a:r>
              <a:rPr lang="ar-EG" dirty="0"/>
              <a:t>)</a:t>
            </a:r>
            <a:endParaRPr lang="en-US" dirty="0"/>
          </a:p>
          <a:p>
            <a:pPr algn="r" rtl="1"/>
            <a:r>
              <a:rPr lang="ar-EG" dirty="0"/>
              <a:t>تبعد عن مدينة لوس انجلوس 250 ميل </a:t>
            </a:r>
            <a:endParaRPr lang="en-US" dirty="0"/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DB627-2C08-F166-E085-134144ECD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15E4A-F5AE-6EAD-1C10-BDD8A395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D8028-ABAC-30A3-0ED9-60BE88845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r>
              <a:rPr lang="ar-EG" dirty="0"/>
              <a:t>تقع على ارتفع 2000 قدم عن سطح البحر</a:t>
            </a:r>
          </a:p>
          <a:p>
            <a:pPr algn="r" rtl="1"/>
            <a:r>
              <a:rPr lang="ar-EG" dirty="0"/>
              <a:t>تقع عند ملتقى جبال ينبوع (</a:t>
            </a:r>
            <a:r>
              <a:rPr lang="en-US" dirty="0"/>
              <a:t>Spring</a:t>
            </a:r>
            <a:r>
              <a:rPr lang="ar-EG" dirty="0"/>
              <a:t>) وسهل الحوض العظيم (</a:t>
            </a:r>
            <a:r>
              <a:rPr lang="en-US" dirty="0"/>
              <a:t>Great Basin</a:t>
            </a:r>
            <a:r>
              <a:rPr lang="ar-EG" dirty="0"/>
              <a:t>)</a:t>
            </a:r>
            <a:endParaRPr lang="en-US" dirty="0"/>
          </a:p>
          <a:p>
            <a:pPr algn="r" rtl="1"/>
            <a:r>
              <a:rPr lang="ar-EG" dirty="0"/>
              <a:t>تبعد عن مدينة لوس انجلوس 250 ميل </a:t>
            </a:r>
            <a:endParaRPr lang="en-US" dirty="0"/>
          </a:p>
          <a:p>
            <a:pPr algn="r" rtl="1"/>
            <a:r>
              <a:rPr lang="ar-EG" dirty="0"/>
              <a:t>تقع على الطريق الرئيسي بين مدينة سولت ليك ومدينة سان دييغو</a:t>
            </a:r>
            <a:endParaRPr lang="en-US" dirty="0"/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5" name="Picture 4" descr="A map of a route&#10;&#10;AI-generated content may be incorrect.">
            <a:extLst>
              <a:ext uri="{FF2B5EF4-FFF2-40B4-BE49-F238E27FC236}">
                <a16:creationId xmlns:a16="http://schemas.microsoft.com/office/drawing/2014/main" id="{5572D25A-2B49-A6E4-1D07-F620F40D1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55" y="3429000"/>
            <a:ext cx="238648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7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F6F07-6669-3744-7C5D-168678053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92F4-F3C2-8232-5845-1E667FB6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ايش اسم المدينة؟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82307-AEA4-D3B7-38DB-ED5ED4120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يزيد عدد سكانها على 2 مليون</a:t>
            </a:r>
          </a:p>
          <a:p>
            <a:pPr algn="r" rtl="1"/>
            <a:r>
              <a:rPr lang="ar-EG" dirty="0"/>
              <a:t>تقع على ارتفع 2000 قدم عن سطح البحر</a:t>
            </a:r>
          </a:p>
          <a:p>
            <a:pPr algn="r" rtl="1"/>
            <a:r>
              <a:rPr lang="ar-EG" dirty="0"/>
              <a:t>تقع عند ملتقى جبال ينبوع (</a:t>
            </a:r>
            <a:r>
              <a:rPr lang="en-US" dirty="0"/>
              <a:t>Spring</a:t>
            </a:r>
            <a:r>
              <a:rPr lang="ar-EG" dirty="0"/>
              <a:t>) وسهل الحوض العظيم (</a:t>
            </a:r>
            <a:r>
              <a:rPr lang="en-US" dirty="0"/>
              <a:t>Great Basin</a:t>
            </a:r>
            <a:r>
              <a:rPr lang="ar-EG" dirty="0"/>
              <a:t>)</a:t>
            </a:r>
            <a:endParaRPr lang="en-US" dirty="0"/>
          </a:p>
          <a:p>
            <a:pPr algn="r" rtl="1"/>
            <a:r>
              <a:rPr lang="ar-EG" dirty="0"/>
              <a:t>تبعد عن مدينة لوس انجلوس 250 ميل </a:t>
            </a:r>
            <a:endParaRPr lang="en-US" dirty="0"/>
          </a:p>
          <a:p>
            <a:pPr algn="r" rtl="1"/>
            <a:r>
              <a:rPr lang="ar-EG" dirty="0"/>
              <a:t>تقع على الطريق الرئيسي بين مدينة سولت ليك ومدينة سان دييغو</a:t>
            </a:r>
            <a:endParaRPr lang="en-US" dirty="0"/>
          </a:p>
          <a:p>
            <a:pPr algn="r" rtl="1"/>
            <a:r>
              <a:rPr lang="ar-EG" dirty="0"/>
              <a:t>فيها معالم كثيرة منها فندق بيلاجيو وفندق الأقصر، وبرج</a:t>
            </a:r>
            <a:r>
              <a:rPr lang="en-US" dirty="0"/>
              <a:t> </a:t>
            </a:r>
            <a:r>
              <a:rPr lang="ar-EG" dirty="0"/>
              <a:t> ستراتوسفير</a:t>
            </a:r>
          </a:p>
          <a:p>
            <a:pPr algn="r" rtl="1"/>
            <a:endParaRPr lang="ar-EG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6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C045F-6EB1-189D-03B0-A1E86507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مدينة لاس فيغاس</a:t>
            </a:r>
            <a:endParaRPr lang="en-US" dirty="0"/>
          </a:p>
        </p:txBody>
      </p:sp>
      <p:pic>
        <p:nvPicPr>
          <p:cNvPr id="5" name="Content Placeholder 4" descr="A city with a fountain and a tower&#10;&#10;AI-generated content may be incorrect.">
            <a:extLst>
              <a:ext uri="{FF2B5EF4-FFF2-40B4-BE49-F238E27FC236}">
                <a16:creationId xmlns:a16="http://schemas.microsoft.com/office/drawing/2014/main" id="{BB8CF572-A28C-1801-11A6-6EFD17792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634" y="1825625"/>
            <a:ext cx="7956732" cy="4351338"/>
          </a:xfrm>
        </p:spPr>
      </p:pic>
    </p:spTree>
    <p:extLst>
      <p:ext uri="{BB962C8B-B14F-4D97-AF65-F5344CB8AC3E}">
        <p14:creationId xmlns:p14="http://schemas.microsoft.com/office/powerpoint/2010/main" val="122927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71E4A-A7C5-8576-352D-D5EBE1752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5D3F0-E984-5EF7-6C8C-625A8973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ايش بدنا نستعمل في هاي اللعبة؟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FCFE-C3CD-F5E8-A7D0-36DB34335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 rtl="1">
              <a:lnSpc>
                <a:spcPct val="200000"/>
              </a:lnSpc>
              <a:spcAft>
                <a:spcPts val="800"/>
              </a:spcAft>
              <a:buNone/>
            </a:pP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يزيد عدد سكانها على ______________</a:t>
            </a:r>
            <a:endParaRPr lang="en-US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200000"/>
              </a:lnSpc>
              <a:spcAft>
                <a:spcPts val="800"/>
              </a:spcAft>
              <a:buNone/>
            </a:pP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تقع على ارتفاع __________ </a:t>
            </a:r>
            <a:r>
              <a:rPr lang="ar-EG" sz="2600" b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قدم</a:t>
            </a: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عن سطح البحر</a:t>
            </a:r>
            <a:endParaRPr lang="en-US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200000"/>
              </a:lnSpc>
              <a:spcAft>
                <a:spcPts val="800"/>
              </a:spcAft>
              <a:buNone/>
            </a:pP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تقع على الطريق الرئيسي بين _______ / تقع عند مُلتقى __________</a:t>
            </a:r>
            <a:endParaRPr lang="en-US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200000"/>
              </a:lnSpc>
              <a:spcAft>
                <a:spcPts val="800"/>
              </a:spcAft>
              <a:buNone/>
            </a:pP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تبعُد _________ </a:t>
            </a:r>
            <a:r>
              <a:rPr lang="ar-EG" sz="2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ميل</a:t>
            </a: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عن ________</a:t>
            </a:r>
            <a:endParaRPr lang="en-US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200000"/>
              </a:lnSpc>
              <a:spcAft>
                <a:spcPts val="800"/>
              </a:spcAft>
              <a:buNone/>
            </a:pPr>
            <a:r>
              <a:rPr lang="ar-EG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فيها كثير من المعالم منها ___________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4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264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ايش اسم هاي المدينة؟</vt:lpstr>
      <vt:lpstr>ايش اسم المدينة؟</vt:lpstr>
      <vt:lpstr>ايش اسم المدينة؟</vt:lpstr>
      <vt:lpstr>ايش اسم المدينة؟</vt:lpstr>
      <vt:lpstr>ايش اسم المدينة؟</vt:lpstr>
      <vt:lpstr>ايش اسم المدينة؟</vt:lpstr>
      <vt:lpstr>ايش اسم المدينة؟</vt:lpstr>
      <vt:lpstr>مدينة لاس فيغاس</vt:lpstr>
      <vt:lpstr>ايش بدنا نستعمل في هاي اللعبة؟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Mike White</dc:creator>
  <cp:lastModifiedBy>Mike White</cp:lastModifiedBy>
  <cp:revision>1</cp:revision>
  <dcterms:created xsi:type="dcterms:W3CDTF">2025-03-31T16:28:13Z</dcterms:created>
  <dcterms:modified xsi:type="dcterms:W3CDTF">2025-04-01T03:48:15Z</dcterms:modified>
</cp:coreProperties>
</file>